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6"/>
  </p:notesMasterIdLst>
  <p:sldIdLst>
    <p:sldId id="257" r:id="rId2"/>
    <p:sldId id="256" r:id="rId3"/>
    <p:sldId id="260" r:id="rId4"/>
    <p:sldId id="258" r:id="rId5"/>
    <p:sldId id="261" r:id="rId6"/>
    <p:sldId id="262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59" r:id="rId16"/>
    <p:sldId id="272" r:id="rId17"/>
    <p:sldId id="279" r:id="rId18"/>
    <p:sldId id="273" r:id="rId19"/>
    <p:sldId id="280" r:id="rId20"/>
    <p:sldId id="281" r:id="rId21"/>
    <p:sldId id="282" r:id="rId22"/>
    <p:sldId id="276" r:id="rId23"/>
    <p:sldId id="283" r:id="rId24"/>
    <p:sldId id="284" r:id="rId2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4" d="100"/>
          <a:sy n="84" d="100"/>
        </p:scale>
        <p:origin x="117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573A2D8-C865-4DE8-99C1-6956B200CD50}" type="datetimeFigureOut">
              <a:rPr lang="cs-CZ" smtClean="0"/>
              <a:t>15. 3. 2017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835A807-E039-4EF7-8931-0ABB0DA6965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09757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35A807-E039-4EF7-8931-0ABB0DA6965B}" type="slidenum">
              <a:rPr lang="cs-CZ" smtClean="0"/>
              <a:t>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1673064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/>
              <a:t>mezihra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7BE076-86AE-4C3C-ABAC-CDC9C4807F3D}" type="slidenum">
              <a:rPr lang="cs-CZ" smtClean="0"/>
              <a:t>11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4463812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7BE076-86AE-4C3C-ABAC-CDC9C4807F3D}" type="slidenum">
              <a:rPr lang="cs-CZ" smtClean="0"/>
              <a:t>12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9959972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7BE076-86AE-4C3C-ABAC-CDC9C4807F3D}" type="slidenum">
              <a:rPr lang="cs-CZ" smtClean="0"/>
              <a:t>13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8507306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/>
              <a:t>2x</a:t>
            </a:r>
          </a:p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7BE076-86AE-4C3C-ABAC-CDC9C4807F3D}" type="slidenum">
              <a:rPr lang="cs-CZ" smtClean="0"/>
              <a:t>14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326267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7BE076-86AE-4C3C-ABAC-CDC9C4807F3D}" type="slidenum">
              <a:rPr lang="cs-CZ" smtClean="0"/>
              <a:t>16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3137437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7BE076-86AE-4C3C-ABAC-CDC9C4807F3D}" type="slidenum">
              <a:rPr lang="cs-CZ" smtClean="0"/>
              <a:t>17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2098610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7BE076-86AE-4C3C-ABAC-CDC9C4807F3D}" type="slidenum">
              <a:rPr lang="cs-CZ" smtClean="0"/>
              <a:t>18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2658553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7BE076-86AE-4C3C-ABAC-CDC9C4807F3D}" type="slidenum">
              <a:rPr lang="cs-CZ" smtClean="0"/>
              <a:t>19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6268384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7BE076-86AE-4C3C-ABAC-CDC9C4807F3D}" type="slidenum">
              <a:rPr lang="cs-CZ" smtClean="0"/>
              <a:t>20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5094544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/>
              <a:t>2X</a:t>
            </a:r>
          </a:p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7BE076-86AE-4C3C-ABAC-CDC9C4807F3D}" type="slidenum">
              <a:rPr lang="cs-CZ" smtClean="0"/>
              <a:t>21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210404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/>
              <a:t>2x</a:t>
            </a:r>
          </a:p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7BE076-86AE-4C3C-ABAC-CDC9C4807F3D}" type="slidenum">
              <a:rPr lang="cs-CZ" smtClean="0"/>
              <a:t>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3460871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/>
              <a:t>2x</a:t>
            </a:r>
          </a:p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7BE076-86AE-4C3C-ABAC-CDC9C4807F3D}" type="slidenum">
              <a:rPr lang="cs-CZ" smtClean="0"/>
              <a:t>22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5084402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/>
              <a:t>2X</a:t>
            </a:r>
          </a:p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7BE076-86AE-4C3C-ABAC-CDC9C4807F3D}" type="slidenum">
              <a:rPr lang="cs-CZ" smtClean="0"/>
              <a:t>23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0005364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/>
              <a:t>2x</a:t>
            </a:r>
          </a:p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7BE076-86AE-4C3C-ABAC-CDC9C4807F3D}" type="slidenum">
              <a:rPr lang="cs-CZ" smtClean="0"/>
              <a:t>24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865379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7BE076-86AE-4C3C-ABAC-CDC9C4807F3D}" type="slidenum">
              <a:rPr lang="cs-CZ" smtClean="0"/>
              <a:t>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1419183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7BE076-86AE-4C3C-ABAC-CDC9C4807F3D}" type="slidenum">
              <a:rPr lang="cs-CZ" smtClean="0"/>
              <a:t>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0773154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7BE076-86AE-4C3C-ABAC-CDC9C4807F3D}" type="slidenum">
              <a:rPr lang="cs-CZ" smtClean="0"/>
              <a:t>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6851658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7BE076-86AE-4C3C-ABAC-CDC9C4807F3D}" type="slidenum">
              <a:rPr lang="cs-CZ" smtClean="0"/>
              <a:t>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5133620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7BE076-86AE-4C3C-ABAC-CDC9C4807F3D}" type="slidenum">
              <a:rPr lang="cs-CZ" smtClean="0"/>
              <a:t>8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884048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7BE076-86AE-4C3C-ABAC-CDC9C4807F3D}" type="slidenum">
              <a:rPr lang="cs-CZ" smtClean="0"/>
              <a:t>9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4419452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7BE076-86AE-4C3C-ABAC-CDC9C4807F3D}" type="slidenum">
              <a:rPr lang="cs-CZ" smtClean="0"/>
              <a:t>10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756197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/>
              <a:t>Kliknutím můžete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E60ED-0E7F-45BE-9ACC-427DF4B5C0D7}" type="datetimeFigureOut">
              <a:rPr lang="cs-CZ" smtClean="0"/>
              <a:t>15. 3. 2017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9183F5-0C94-4115-8153-0234B5FB883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585340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E60ED-0E7F-45BE-9ACC-427DF4B5C0D7}" type="datetimeFigureOut">
              <a:rPr lang="cs-CZ" smtClean="0"/>
              <a:t>15. 3. 2017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9183F5-0C94-4115-8153-0234B5FB883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82908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E60ED-0E7F-45BE-9ACC-427DF4B5C0D7}" type="datetimeFigureOut">
              <a:rPr lang="cs-CZ" smtClean="0"/>
              <a:t>15. 3. 2017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9183F5-0C94-4115-8153-0234B5FB883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570932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E60ED-0E7F-45BE-9ACC-427DF4B5C0D7}" type="datetimeFigureOut">
              <a:rPr lang="cs-CZ" smtClean="0"/>
              <a:t>15. 3. 2017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9183F5-0C94-4115-8153-0234B5FB883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046126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E60ED-0E7F-45BE-9ACC-427DF4B5C0D7}" type="datetimeFigureOut">
              <a:rPr lang="cs-CZ" smtClean="0"/>
              <a:t>15. 3. 2017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9183F5-0C94-4115-8153-0234B5FB883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707556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E60ED-0E7F-45BE-9ACC-427DF4B5C0D7}" type="datetimeFigureOut">
              <a:rPr lang="cs-CZ" smtClean="0"/>
              <a:t>15. 3. 2017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9183F5-0C94-4115-8153-0234B5FB883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32131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E60ED-0E7F-45BE-9ACC-427DF4B5C0D7}" type="datetimeFigureOut">
              <a:rPr lang="cs-CZ" smtClean="0"/>
              <a:t>15. 3. 2017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9183F5-0C94-4115-8153-0234B5FB883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967502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E60ED-0E7F-45BE-9ACC-427DF4B5C0D7}" type="datetimeFigureOut">
              <a:rPr lang="cs-CZ" smtClean="0"/>
              <a:t>15. 3. 2017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9183F5-0C94-4115-8153-0234B5FB883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601430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E60ED-0E7F-45BE-9ACC-427DF4B5C0D7}" type="datetimeFigureOut">
              <a:rPr lang="cs-CZ" smtClean="0"/>
              <a:t>15. 3. 2017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9183F5-0C94-4115-8153-0234B5FB883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413795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E60ED-0E7F-45BE-9ACC-427DF4B5C0D7}" type="datetimeFigureOut">
              <a:rPr lang="cs-CZ" smtClean="0"/>
              <a:t>15. 3. 2017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9183F5-0C94-4115-8153-0234B5FB883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611597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E60ED-0E7F-45BE-9ACC-427DF4B5C0D7}" type="datetimeFigureOut">
              <a:rPr lang="cs-CZ" smtClean="0"/>
              <a:t>15. 3. 2017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9183F5-0C94-4115-8153-0234B5FB883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129960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DE60ED-0E7F-45BE-9ACC-427DF4B5C0D7}" type="datetimeFigureOut">
              <a:rPr lang="cs-CZ" smtClean="0"/>
              <a:t>15. 3. 2017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9183F5-0C94-4115-8153-0234B5FB883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535140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Dobrořeč duše má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Nemám zatím k dispozici aranž, ale bude to pořád do kola ty dva slajdy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52198137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233918" y="287081"/>
            <a:ext cx="8665535" cy="6400799"/>
          </a:xfrm>
        </p:spPr>
        <p:txBody>
          <a:bodyPr>
            <a:normAutofit lnSpcReduction="10000"/>
          </a:bodyPr>
          <a:lstStyle/>
          <a:p>
            <a:pPr marL="0" indent="0" algn="ctr">
              <a:lnSpc>
                <a:spcPct val="150000"/>
              </a:lnSpc>
              <a:buNone/>
            </a:pPr>
            <a:r>
              <a:rPr lang="cs-CZ" sz="4400" dirty="0">
                <a:solidFill>
                  <a:schemeClr val="bg1"/>
                </a:solidFill>
                <a:effectLst>
                  <a:glow rad="101600">
                    <a:schemeClr val="tx1">
                      <a:alpha val="5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Bookman Old Style" panose="02050604050505020204" pitchFamily="18" charset="0"/>
                <a:cs typeface="GENISO" panose="02000400000000000000" pitchFamily="2" charset="0"/>
              </a:rPr>
              <a:t>Bůh všemocný, nezkrotitelný,</a:t>
            </a:r>
          </a:p>
          <a:p>
            <a:pPr marL="0" indent="0" algn="ctr">
              <a:lnSpc>
                <a:spcPct val="150000"/>
              </a:lnSpc>
              <a:buNone/>
            </a:pPr>
            <a:r>
              <a:rPr lang="cs-CZ" sz="4400" dirty="0">
                <a:solidFill>
                  <a:schemeClr val="bg1"/>
                </a:solidFill>
                <a:effectLst>
                  <a:glow rad="101600">
                    <a:schemeClr val="tx1">
                      <a:alpha val="5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Bookman Old Style" panose="02050604050505020204" pitchFamily="18" charset="0"/>
                <a:cs typeface="GENISO" panose="02000400000000000000" pitchFamily="2" charset="0"/>
              </a:rPr>
              <a:t>Před Tebou v údivu na kolenou vyznávám:</a:t>
            </a:r>
          </a:p>
          <a:p>
            <a:pPr marL="0" indent="0" algn="ctr">
              <a:lnSpc>
                <a:spcPct val="150000"/>
              </a:lnSpc>
              <a:buNone/>
            </a:pPr>
            <a:r>
              <a:rPr lang="cs-CZ" sz="4400" dirty="0">
                <a:solidFill>
                  <a:schemeClr val="bg1"/>
                </a:solidFill>
                <a:effectLst>
                  <a:glow rad="101600">
                    <a:schemeClr val="tx1">
                      <a:alpha val="5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Bookman Old Style" panose="02050604050505020204" pitchFamily="18" charset="0"/>
                <a:cs typeface="GENISO" panose="02000400000000000000" pitchFamily="2" charset="0"/>
              </a:rPr>
              <a:t>Ty jsi tak úžasný</a:t>
            </a:r>
          </a:p>
          <a:p>
            <a:pPr marL="0" indent="0" algn="ctr">
              <a:lnSpc>
                <a:spcPct val="150000"/>
              </a:lnSpc>
              <a:buNone/>
            </a:pPr>
            <a:r>
              <a:rPr lang="cs-CZ" sz="9600" dirty="0">
                <a:solidFill>
                  <a:schemeClr val="bg1"/>
                </a:solidFill>
                <a:effectLst>
                  <a:glow rad="101600">
                    <a:schemeClr val="tx1">
                      <a:alpha val="5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Bookman Old Style" panose="02050604050505020204" pitchFamily="18" charset="0"/>
                <a:cs typeface="GENISO" panose="02000400000000000000" pitchFamily="2" charset="0"/>
              </a:rPr>
              <a:t>BŮH</a:t>
            </a:r>
          </a:p>
        </p:txBody>
      </p:sp>
    </p:spTree>
    <p:extLst>
      <p:ext uri="{BB962C8B-B14F-4D97-AF65-F5344CB8AC3E}">
        <p14:creationId xmlns:p14="http://schemas.microsoft.com/office/powerpoint/2010/main" val="25000280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05608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233918" y="287081"/>
            <a:ext cx="8665535" cy="6400799"/>
          </a:xfrm>
        </p:spPr>
        <p:txBody>
          <a:bodyPr>
            <a:normAutofit lnSpcReduction="10000"/>
          </a:bodyPr>
          <a:lstStyle/>
          <a:p>
            <a:pPr marL="0" indent="0" algn="ctr">
              <a:lnSpc>
                <a:spcPct val="150000"/>
              </a:lnSpc>
              <a:buNone/>
            </a:pPr>
            <a:r>
              <a:rPr lang="cs-CZ" sz="4400" dirty="0">
                <a:solidFill>
                  <a:schemeClr val="bg1"/>
                </a:solidFill>
                <a:effectLst>
                  <a:glow rad="101600">
                    <a:schemeClr val="tx1">
                      <a:alpha val="5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Bookman Old Style" panose="02050604050505020204" pitchFamily="18" charset="0"/>
                <a:cs typeface="GENISO" panose="02000400000000000000" pitchFamily="2" charset="0"/>
              </a:rPr>
              <a:t>Nepopsatelný, nezměřitelný,</a:t>
            </a:r>
          </a:p>
          <a:p>
            <a:pPr marL="0" indent="0" algn="ctr">
              <a:lnSpc>
                <a:spcPct val="150000"/>
              </a:lnSpc>
              <a:buNone/>
            </a:pPr>
            <a:r>
              <a:rPr lang="cs-CZ" sz="4400" dirty="0">
                <a:solidFill>
                  <a:schemeClr val="bg1"/>
                </a:solidFill>
                <a:effectLst>
                  <a:glow rad="101600">
                    <a:schemeClr val="tx1">
                      <a:alpha val="5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Bookman Old Style" panose="02050604050505020204" pitchFamily="18" charset="0"/>
                <a:cs typeface="GENISO" panose="02000400000000000000" pitchFamily="2" charset="0"/>
              </a:rPr>
              <a:t>hvězdy jsi umístil v nebi a jménem je znáš.</a:t>
            </a:r>
          </a:p>
          <a:p>
            <a:pPr marL="0" indent="0" algn="ctr">
              <a:lnSpc>
                <a:spcPct val="150000"/>
              </a:lnSpc>
              <a:buNone/>
            </a:pPr>
            <a:r>
              <a:rPr lang="cs-CZ" sz="4400" dirty="0">
                <a:solidFill>
                  <a:schemeClr val="bg1"/>
                </a:solidFill>
                <a:effectLst>
                  <a:glow rad="101600">
                    <a:schemeClr val="tx1">
                      <a:alpha val="5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Bookman Old Style" panose="02050604050505020204" pitchFamily="18" charset="0"/>
                <a:cs typeface="GENISO" panose="02000400000000000000" pitchFamily="2" charset="0"/>
              </a:rPr>
              <a:t>Ty jsi tak úžasný</a:t>
            </a:r>
          </a:p>
          <a:p>
            <a:pPr marL="0" indent="0" algn="ctr">
              <a:lnSpc>
                <a:spcPct val="150000"/>
              </a:lnSpc>
              <a:buNone/>
            </a:pPr>
            <a:r>
              <a:rPr lang="cs-CZ" sz="9600" dirty="0">
                <a:solidFill>
                  <a:schemeClr val="bg1"/>
                </a:solidFill>
                <a:effectLst>
                  <a:glow rad="101600">
                    <a:schemeClr val="tx1">
                      <a:alpha val="5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Bookman Old Style" panose="02050604050505020204" pitchFamily="18" charset="0"/>
                <a:cs typeface="GENISO" panose="02000400000000000000" pitchFamily="2" charset="0"/>
              </a:rPr>
              <a:t>BŮH</a:t>
            </a:r>
          </a:p>
        </p:txBody>
      </p:sp>
    </p:spTree>
    <p:extLst>
      <p:ext uri="{BB962C8B-B14F-4D97-AF65-F5344CB8AC3E}">
        <p14:creationId xmlns:p14="http://schemas.microsoft.com/office/powerpoint/2010/main" val="3142964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233918" y="845820"/>
            <a:ext cx="8665535" cy="5842060"/>
          </a:xfrm>
        </p:spPr>
        <p:txBody>
          <a:bodyPr>
            <a:normAutofit/>
          </a:bodyPr>
          <a:lstStyle/>
          <a:p>
            <a:pPr marL="0" indent="0" algn="ctr">
              <a:lnSpc>
                <a:spcPct val="150000"/>
              </a:lnSpc>
              <a:buNone/>
            </a:pPr>
            <a:r>
              <a:rPr lang="cs-CZ" sz="4400" dirty="0">
                <a:solidFill>
                  <a:schemeClr val="bg1"/>
                </a:solidFill>
                <a:effectLst>
                  <a:glow rad="101600">
                    <a:schemeClr val="tx1">
                      <a:alpha val="5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Bookman Old Style" panose="02050604050505020204" pitchFamily="18" charset="0"/>
                <a:cs typeface="GENISO" panose="02000400000000000000" pitchFamily="2" charset="0"/>
              </a:rPr>
              <a:t>Nesrovnatelný, </a:t>
            </a:r>
          </a:p>
          <a:p>
            <a:pPr marL="0" indent="0" algn="ctr">
              <a:lnSpc>
                <a:spcPct val="150000"/>
              </a:lnSpc>
              <a:buNone/>
            </a:pPr>
            <a:r>
              <a:rPr lang="cs-CZ" sz="4400" dirty="0">
                <a:solidFill>
                  <a:schemeClr val="bg1"/>
                </a:solidFill>
                <a:effectLst>
                  <a:glow rad="101600">
                    <a:schemeClr val="tx1">
                      <a:alpha val="5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Bookman Old Style" panose="02050604050505020204" pitchFamily="18" charset="0"/>
                <a:cs typeface="GENISO" panose="02000400000000000000" pitchFamily="2" charset="0"/>
              </a:rPr>
              <a:t>nezměnitelný,</a:t>
            </a:r>
          </a:p>
          <a:p>
            <a:pPr marL="0" indent="0" algn="ctr">
              <a:lnSpc>
                <a:spcPct val="150000"/>
              </a:lnSpc>
              <a:buNone/>
            </a:pPr>
            <a:r>
              <a:rPr lang="cs-CZ" sz="4400" dirty="0">
                <a:solidFill>
                  <a:schemeClr val="bg1"/>
                </a:solidFill>
                <a:effectLst>
                  <a:glow rad="101600">
                    <a:schemeClr val="tx1">
                      <a:alpha val="5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Bookman Old Style" panose="02050604050505020204" pitchFamily="18" charset="0"/>
                <a:cs typeface="GENISO" panose="02000400000000000000" pitchFamily="2" charset="0"/>
              </a:rPr>
              <a:t>vidíš mi do srdce, </a:t>
            </a:r>
          </a:p>
          <a:p>
            <a:pPr marL="0" indent="0" algn="ctr">
              <a:lnSpc>
                <a:spcPct val="150000"/>
              </a:lnSpc>
              <a:buNone/>
            </a:pPr>
            <a:r>
              <a:rPr lang="cs-CZ" sz="4400" dirty="0">
                <a:solidFill>
                  <a:schemeClr val="bg1"/>
                </a:solidFill>
                <a:effectLst>
                  <a:glow rad="101600">
                    <a:schemeClr val="tx1">
                      <a:alpha val="5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Bookman Old Style" panose="02050604050505020204" pitchFamily="18" charset="0"/>
                <a:cs typeface="GENISO" panose="02000400000000000000" pitchFamily="2" charset="0"/>
              </a:rPr>
              <a:t>a stejně dál rád mně máš.</a:t>
            </a:r>
            <a:endParaRPr lang="cs-CZ" sz="9600" dirty="0">
              <a:solidFill>
                <a:schemeClr val="bg1"/>
              </a:solidFill>
              <a:effectLst>
                <a:glow rad="101600">
                  <a:schemeClr val="tx1">
                    <a:alpha val="50000"/>
                  </a:scheme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Bookman Old Style" panose="02050604050505020204" pitchFamily="18" charset="0"/>
              <a:cs typeface="GENISO" panose="02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2646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233918" y="925830"/>
            <a:ext cx="8665535" cy="5762050"/>
          </a:xfrm>
        </p:spPr>
        <p:txBody>
          <a:bodyPr>
            <a:normAutofit/>
          </a:bodyPr>
          <a:lstStyle/>
          <a:p>
            <a:pPr marL="0" indent="0" algn="ctr">
              <a:lnSpc>
                <a:spcPct val="150000"/>
              </a:lnSpc>
              <a:buNone/>
            </a:pPr>
            <a:r>
              <a:rPr lang="cs-CZ" sz="5400" dirty="0">
                <a:solidFill>
                  <a:schemeClr val="bg1"/>
                </a:solidFill>
                <a:effectLst>
                  <a:glow rad="101600">
                    <a:schemeClr val="tx1">
                      <a:alpha val="5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Bookman Old Style" panose="02050604050505020204" pitchFamily="18" charset="0"/>
                <a:cs typeface="GENISO" panose="02000400000000000000" pitchFamily="2" charset="0"/>
              </a:rPr>
              <a:t>Ty jsi tak úžasný</a:t>
            </a:r>
          </a:p>
          <a:p>
            <a:pPr marL="0" indent="0" algn="ctr">
              <a:lnSpc>
                <a:spcPct val="150000"/>
              </a:lnSpc>
              <a:buNone/>
            </a:pPr>
            <a:r>
              <a:rPr lang="cs-CZ" sz="13800" dirty="0">
                <a:solidFill>
                  <a:schemeClr val="bg1"/>
                </a:solidFill>
                <a:effectLst>
                  <a:glow rad="101600">
                    <a:schemeClr val="tx1">
                      <a:alpha val="5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Bookman Old Style" panose="02050604050505020204" pitchFamily="18" charset="0"/>
                <a:cs typeface="GENISO" panose="02000400000000000000" pitchFamily="2" charset="0"/>
              </a:rPr>
              <a:t>BŮH</a:t>
            </a:r>
          </a:p>
        </p:txBody>
      </p:sp>
    </p:spTree>
    <p:extLst>
      <p:ext uri="{BB962C8B-B14F-4D97-AF65-F5344CB8AC3E}">
        <p14:creationId xmlns:p14="http://schemas.microsoft.com/office/powerpoint/2010/main" val="234684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Větší je náš Bůh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46420032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233918" y="868680"/>
            <a:ext cx="8665535" cy="5819200"/>
          </a:xfrm>
        </p:spPr>
        <p:txBody>
          <a:bodyPr>
            <a:normAutofit/>
          </a:bodyPr>
          <a:lstStyle/>
          <a:p>
            <a:pPr marL="0" indent="0" algn="ctr">
              <a:lnSpc>
                <a:spcPct val="150000"/>
              </a:lnSpc>
              <a:buNone/>
            </a:pPr>
            <a:r>
              <a:rPr lang="cs-CZ" sz="4400" dirty="0">
                <a:solidFill>
                  <a:schemeClr val="bg1"/>
                </a:solidFill>
                <a:effectLst>
                  <a:glow rad="101600">
                    <a:schemeClr val="tx1">
                      <a:alpha val="5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entury Gothic" panose="020B0502020202020204" pitchFamily="34" charset="0"/>
                <a:cs typeface="GENISO" panose="02000400000000000000" pitchFamily="2" charset="0"/>
              </a:rPr>
              <a:t>Vodu ve víno změnils,</a:t>
            </a:r>
          </a:p>
          <a:p>
            <a:pPr marL="0" indent="0" algn="ctr">
              <a:lnSpc>
                <a:spcPct val="150000"/>
              </a:lnSpc>
              <a:buNone/>
            </a:pPr>
            <a:r>
              <a:rPr lang="cs-CZ" sz="4400" dirty="0">
                <a:solidFill>
                  <a:schemeClr val="bg1"/>
                </a:solidFill>
                <a:effectLst>
                  <a:glow rad="101600">
                    <a:schemeClr val="tx1">
                      <a:alpha val="5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entury Gothic" panose="020B0502020202020204" pitchFamily="34" charset="0"/>
                <a:cs typeface="GENISO" panose="02000400000000000000" pitchFamily="2" charset="0"/>
              </a:rPr>
              <a:t>slepé oči uzdravil.</a:t>
            </a:r>
          </a:p>
          <a:p>
            <a:pPr marL="0" indent="0" algn="ctr">
              <a:lnSpc>
                <a:spcPct val="150000"/>
              </a:lnSpc>
              <a:buNone/>
            </a:pPr>
            <a:r>
              <a:rPr lang="cs-CZ" sz="4400" dirty="0">
                <a:solidFill>
                  <a:schemeClr val="bg1"/>
                </a:solidFill>
                <a:effectLst>
                  <a:glow rad="101600">
                    <a:schemeClr val="tx1">
                      <a:alpha val="5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entury Gothic" panose="020B0502020202020204" pitchFamily="34" charset="0"/>
                <a:cs typeface="GENISO" panose="02000400000000000000" pitchFamily="2" charset="0"/>
              </a:rPr>
              <a:t>Není žádný jako Ty, </a:t>
            </a:r>
          </a:p>
          <a:p>
            <a:pPr marL="0" indent="0" algn="ctr">
              <a:lnSpc>
                <a:spcPct val="150000"/>
              </a:lnSpc>
              <a:buNone/>
            </a:pPr>
            <a:r>
              <a:rPr lang="cs-CZ" sz="7200" dirty="0">
                <a:solidFill>
                  <a:schemeClr val="bg1"/>
                </a:solidFill>
                <a:effectLst>
                  <a:glow rad="101600">
                    <a:schemeClr val="tx1">
                      <a:alpha val="5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entury Gothic" panose="020B0502020202020204" pitchFamily="34" charset="0"/>
                <a:cs typeface="GENISO" panose="02000400000000000000" pitchFamily="2" charset="0"/>
              </a:rPr>
              <a:t>Bůh náš.</a:t>
            </a:r>
          </a:p>
        </p:txBody>
      </p:sp>
    </p:spTree>
    <p:extLst>
      <p:ext uri="{BB962C8B-B14F-4D97-AF65-F5344CB8AC3E}">
        <p14:creationId xmlns:p14="http://schemas.microsoft.com/office/powerpoint/2010/main" val="3994597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233918" y="857250"/>
            <a:ext cx="8665535" cy="5830630"/>
          </a:xfrm>
        </p:spPr>
        <p:txBody>
          <a:bodyPr>
            <a:normAutofit/>
          </a:bodyPr>
          <a:lstStyle/>
          <a:p>
            <a:pPr marL="0" indent="0" algn="ctr">
              <a:lnSpc>
                <a:spcPct val="150000"/>
              </a:lnSpc>
              <a:buNone/>
            </a:pPr>
            <a:r>
              <a:rPr lang="cs-CZ" sz="4400" dirty="0">
                <a:solidFill>
                  <a:schemeClr val="bg1"/>
                </a:solidFill>
                <a:effectLst>
                  <a:glow rad="101600">
                    <a:schemeClr val="tx1">
                      <a:alpha val="5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entury Gothic" panose="020B0502020202020204" pitchFamily="34" charset="0"/>
                <a:cs typeface="GENISO" panose="02000400000000000000" pitchFamily="2" charset="0"/>
              </a:rPr>
              <a:t>Do temnoty záříš nám,</a:t>
            </a:r>
          </a:p>
          <a:p>
            <a:pPr marL="0" indent="0" algn="ctr">
              <a:lnSpc>
                <a:spcPct val="150000"/>
              </a:lnSpc>
              <a:buNone/>
            </a:pPr>
            <a:r>
              <a:rPr lang="cs-CZ" sz="4400" dirty="0">
                <a:solidFill>
                  <a:schemeClr val="bg1"/>
                </a:solidFill>
                <a:effectLst>
                  <a:glow rad="101600">
                    <a:schemeClr val="tx1">
                      <a:alpha val="5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entury Gothic" panose="020B0502020202020204" pitchFamily="34" charset="0"/>
                <a:cs typeface="GENISO" panose="02000400000000000000" pitchFamily="2" charset="0"/>
              </a:rPr>
              <a:t>z popela nás pozvedáš.</a:t>
            </a:r>
          </a:p>
          <a:p>
            <a:pPr marL="0" indent="0" algn="ctr">
              <a:lnSpc>
                <a:spcPct val="150000"/>
              </a:lnSpc>
              <a:buNone/>
            </a:pPr>
            <a:r>
              <a:rPr lang="cs-CZ" sz="4400" dirty="0">
                <a:solidFill>
                  <a:schemeClr val="bg1"/>
                </a:solidFill>
                <a:effectLst>
                  <a:glow rad="101600">
                    <a:schemeClr val="tx1">
                      <a:alpha val="5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entury Gothic" panose="020B0502020202020204" pitchFamily="34" charset="0"/>
                <a:cs typeface="GENISO" panose="02000400000000000000" pitchFamily="2" charset="0"/>
              </a:rPr>
              <a:t>Není žádný jako Ty, </a:t>
            </a:r>
          </a:p>
          <a:p>
            <a:pPr marL="0" indent="0" algn="ctr">
              <a:lnSpc>
                <a:spcPct val="150000"/>
              </a:lnSpc>
              <a:buNone/>
            </a:pPr>
            <a:r>
              <a:rPr lang="cs-CZ" sz="7200" dirty="0">
                <a:solidFill>
                  <a:schemeClr val="bg1"/>
                </a:solidFill>
                <a:effectLst>
                  <a:glow rad="101600">
                    <a:schemeClr val="tx1">
                      <a:alpha val="5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entury Gothic" panose="020B0502020202020204" pitchFamily="34" charset="0"/>
                <a:cs typeface="GENISO" panose="02000400000000000000" pitchFamily="2" charset="0"/>
              </a:rPr>
              <a:t>Bůh náš.</a:t>
            </a:r>
          </a:p>
        </p:txBody>
      </p:sp>
    </p:spTree>
    <p:extLst>
      <p:ext uri="{BB962C8B-B14F-4D97-AF65-F5344CB8AC3E}">
        <p14:creationId xmlns:p14="http://schemas.microsoft.com/office/powerpoint/2010/main" val="326844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233918" y="287081"/>
            <a:ext cx="8665535" cy="6400799"/>
          </a:xfrm>
        </p:spPr>
        <p:txBody>
          <a:bodyPr>
            <a:normAutofit fontScale="62500" lnSpcReduction="20000"/>
          </a:bodyPr>
          <a:lstStyle/>
          <a:p>
            <a:pPr marL="0" indent="0" algn="ctr">
              <a:lnSpc>
                <a:spcPct val="150000"/>
              </a:lnSpc>
              <a:buNone/>
            </a:pPr>
            <a:r>
              <a:rPr lang="cs-CZ" sz="6600" dirty="0">
                <a:solidFill>
                  <a:schemeClr val="bg1"/>
                </a:solidFill>
                <a:effectLst>
                  <a:glow rad="101600">
                    <a:schemeClr val="tx1">
                      <a:alpha val="5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entury Gothic" panose="020B0502020202020204" pitchFamily="34" charset="0"/>
                <a:cs typeface="GENISO" panose="02000400000000000000" pitchFamily="2" charset="0"/>
              </a:rPr>
              <a:t>Větší je náš Bůh, </a:t>
            </a:r>
          </a:p>
          <a:p>
            <a:pPr marL="0" indent="0" algn="ctr">
              <a:lnSpc>
                <a:spcPct val="150000"/>
              </a:lnSpc>
              <a:buNone/>
            </a:pPr>
            <a:r>
              <a:rPr lang="cs-CZ" sz="6600" dirty="0">
                <a:solidFill>
                  <a:schemeClr val="bg1"/>
                </a:solidFill>
                <a:effectLst>
                  <a:glow rad="101600">
                    <a:schemeClr val="tx1">
                      <a:alpha val="5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entury Gothic" panose="020B0502020202020204" pitchFamily="34" charset="0"/>
                <a:cs typeface="GENISO" panose="02000400000000000000" pitchFamily="2" charset="0"/>
              </a:rPr>
              <a:t>nade vše silný,</a:t>
            </a:r>
          </a:p>
          <a:p>
            <a:pPr marL="0" indent="0" algn="ctr">
              <a:lnSpc>
                <a:spcPct val="150000"/>
              </a:lnSpc>
              <a:buNone/>
            </a:pPr>
            <a:r>
              <a:rPr lang="cs-CZ" sz="6600" dirty="0">
                <a:solidFill>
                  <a:schemeClr val="bg1"/>
                </a:solidFill>
                <a:effectLst>
                  <a:glow rad="101600">
                    <a:schemeClr val="tx1">
                      <a:alpha val="5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entury Gothic" panose="020B0502020202020204" pitchFamily="34" charset="0"/>
                <a:cs typeface="GENISO" panose="02000400000000000000" pitchFamily="2" charset="0"/>
              </a:rPr>
              <a:t>větší jsi, náš Bože, </a:t>
            </a:r>
          </a:p>
          <a:p>
            <a:pPr marL="0" indent="0" algn="ctr">
              <a:lnSpc>
                <a:spcPct val="150000"/>
              </a:lnSpc>
              <a:buNone/>
            </a:pPr>
            <a:r>
              <a:rPr lang="cs-CZ" sz="6600" dirty="0">
                <a:solidFill>
                  <a:schemeClr val="bg1"/>
                </a:solidFill>
                <a:effectLst>
                  <a:glow rad="101600">
                    <a:schemeClr val="tx1">
                      <a:alpha val="5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entury Gothic" panose="020B0502020202020204" pitchFamily="34" charset="0"/>
                <a:cs typeface="GENISO" panose="02000400000000000000" pitchFamily="2" charset="0"/>
              </a:rPr>
              <a:t>než-</a:t>
            </a:r>
            <a:r>
              <a:rPr lang="cs-CZ" sz="6600" dirty="0" err="1">
                <a:solidFill>
                  <a:schemeClr val="bg1"/>
                </a:solidFill>
                <a:effectLst>
                  <a:glow rad="101600">
                    <a:schemeClr val="tx1">
                      <a:alpha val="5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entury Gothic" panose="020B0502020202020204" pitchFamily="34" charset="0"/>
                <a:cs typeface="GENISO" panose="02000400000000000000" pitchFamily="2" charset="0"/>
              </a:rPr>
              <a:t>li</a:t>
            </a:r>
            <a:r>
              <a:rPr lang="cs-CZ" sz="6600" dirty="0">
                <a:solidFill>
                  <a:schemeClr val="bg1"/>
                </a:solidFill>
                <a:effectLst>
                  <a:glow rad="101600">
                    <a:schemeClr val="tx1">
                      <a:alpha val="5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entury Gothic" panose="020B0502020202020204" pitchFamily="34" charset="0"/>
                <a:cs typeface="GENISO" panose="02000400000000000000" pitchFamily="2" charset="0"/>
              </a:rPr>
              <a:t> kdo jiný.</a:t>
            </a:r>
          </a:p>
          <a:p>
            <a:pPr marL="0" indent="0" algn="ctr">
              <a:lnSpc>
                <a:spcPct val="150000"/>
              </a:lnSpc>
              <a:buNone/>
            </a:pPr>
            <a:r>
              <a:rPr lang="cs-CZ" sz="6600" dirty="0">
                <a:solidFill>
                  <a:schemeClr val="bg1"/>
                </a:solidFill>
                <a:effectLst>
                  <a:glow rad="101600">
                    <a:schemeClr val="tx1">
                      <a:alpha val="5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entury Gothic" panose="020B0502020202020204" pitchFamily="34" charset="0"/>
                <a:cs typeface="GENISO" panose="02000400000000000000" pitchFamily="2" charset="0"/>
              </a:rPr>
              <a:t>Uzdravitel náš s obrovskou mocí,</a:t>
            </a:r>
          </a:p>
          <a:p>
            <a:pPr marL="0" indent="0" algn="ctr">
              <a:lnSpc>
                <a:spcPct val="150000"/>
              </a:lnSpc>
              <a:buNone/>
            </a:pPr>
            <a:r>
              <a:rPr lang="cs-CZ" sz="11500" dirty="0">
                <a:solidFill>
                  <a:schemeClr val="bg1"/>
                </a:solidFill>
                <a:effectLst>
                  <a:glow rad="101600">
                    <a:schemeClr val="tx1">
                      <a:alpha val="5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entury Gothic" panose="020B0502020202020204" pitchFamily="34" charset="0"/>
                <a:cs typeface="GENISO" panose="02000400000000000000" pitchFamily="2" charset="0"/>
              </a:rPr>
              <a:t>náš BŮH, náš BŮH.</a:t>
            </a:r>
          </a:p>
        </p:txBody>
      </p:sp>
    </p:spTree>
    <p:extLst>
      <p:ext uri="{BB962C8B-B14F-4D97-AF65-F5344CB8AC3E}">
        <p14:creationId xmlns:p14="http://schemas.microsoft.com/office/powerpoint/2010/main" val="467391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233918" y="868680"/>
            <a:ext cx="8665535" cy="5819200"/>
          </a:xfrm>
        </p:spPr>
        <p:txBody>
          <a:bodyPr>
            <a:normAutofit/>
          </a:bodyPr>
          <a:lstStyle/>
          <a:p>
            <a:pPr marL="0" indent="0" algn="ctr">
              <a:lnSpc>
                <a:spcPct val="150000"/>
              </a:lnSpc>
              <a:buNone/>
            </a:pPr>
            <a:r>
              <a:rPr lang="cs-CZ" sz="4400" dirty="0">
                <a:solidFill>
                  <a:schemeClr val="bg1"/>
                </a:solidFill>
                <a:effectLst>
                  <a:glow rad="101600">
                    <a:schemeClr val="tx1">
                      <a:alpha val="5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entury Gothic" panose="020B0502020202020204" pitchFamily="34" charset="0"/>
                <a:cs typeface="GENISO" panose="02000400000000000000" pitchFamily="2" charset="0"/>
              </a:rPr>
              <a:t>Vodu ve víno změnils,</a:t>
            </a:r>
          </a:p>
          <a:p>
            <a:pPr marL="0" indent="0" algn="ctr">
              <a:lnSpc>
                <a:spcPct val="150000"/>
              </a:lnSpc>
              <a:buNone/>
            </a:pPr>
            <a:r>
              <a:rPr lang="cs-CZ" sz="4400" dirty="0">
                <a:solidFill>
                  <a:schemeClr val="bg1"/>
                </a:solidFill>
                <a:effectLst>
                  <a:glow rad="101600">
                    <a:schemeClr val="tx1">
                      <a:alpha val="5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entury Gothic" panose="020B0502020202020204" pitchFamily="34" charset="0"/>
                <a:cs typeface="GENISO" panose="02000400000000000000" pitchFamily="2" charset="0"/>
              </a:rPr>
              <a:t>slepé oči uzdravil.</a:t>
            </a:r>
          </a:p>
          <a:p>
            <a:pPr marL="0" indent="0" algn="ctr">
              <a:lnSpc>
                <a:spcPct val="150000"/>
              </a:lnSpc>
              <a:buNone/>
            </a:pPr>
            <a:r>
              <a:rPr lang="cs-CZ" sz="4400" dirty="0">
                <a:solidFill>
                  <a:schemeClr val="bg1"/>
                </a:solidFill>
                <a:effectLst>
                  <a:glow rad="101600">
                    <a:schemeClr val="tx1">
                      <a:alpha val="5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entury Gothic" panose="020B0502020202020204" pitchFamily="34" charset="0"/>
                <a:cs typeface="GENISO" panose="02000400000000000000" pitchFamily="2" charset="0"/>
              </a:rPr>
              <a:t>Není žádný jako Ty, </a:t>
            </a:r>
          </a:p>
          <a:p>
            <a:pPr marL="0" indent="0" algn="ctr">
              <a:lnSpc>
                <a:spcPct val="150000"/>
              </a:lnSpc>
              <a:buNone/>
            </a:pPr>
            <a:r>
              <a:rPr lang="cs-CZ" sz="7200" dirty="0">
                <a:solidFill>
                  <a:schemeClr val="bg1"/>
                </a:solidFill>
                <a:effectLst>
                  <a:glow rad="101600">
                    <a:schemeClr val="tx1">
                      <a:alpha val="5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entury Gothic" panose="020B0502020202020204" pitchFamily="34" charset="0"/>
                <a:cs typeface="GENISO" panose="02000400000000000000" pitchFamily="2" charset="0"/>
              </a:rPr>
              <a:t>Bůh náš.</a:t>
            </a:r>
          </a:p>
        </p:txBody>
      </p:sp>
    </p:spTree>
    <p:extLst>
      <p:ext uri="{BB962C8B-B14F-4D97-AF65-F5344CB8AC3E}">
        <p14:creationId xmlns:p14="http://schemas.microsoft.com/office/powerpoint/2010/main" val="37014842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233918" y="287081"/>
            <a:ext cx="8665535" cy="6400799"/>
          </a:xfrm>
        </p:spPr>
        <p:txBody>
          <a:bodyPr>
            <a:normAutofit/>
          </a:bodyPr>
          <a:lstStyle/>
          <a:p>
            <a:pPr marL="0" indent="0" algn="ctr">
              <a:lnSpc>
                <a:spcPct val="150000"/>
              </a:lnSpc>
              <a:buNone/>
            </a:pPr>
            <a:r>
              <a:rPr lang="cs-CZ" sz="4800" dirty="0">
                <a:solidFill>
                  <a:schemeClr val="bg1"/>
                </a:solidFill>
                <a:effectLst>
                  <a:glow rad="101600">
                    <a:schemeClr val="tx1">
                      <a:alpha val="5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Minion Pro Med" panose="02040503050201020203" pitchFamily="18" charset="0"/>
                <a:cs typeface="GENISO" panose="02000400000000000000" pitchFamily="2" charset="0"/>
              </a:rPr>
              <a:t>Dobrořeč duše má Hospodinu</a:t>
            </a:r>
          </a:p>
          <a:p>
            <a:pPr marL="0" indent="0" algn="ctr">
              <a:lnSpc>
                <a:spcPct val="150000"/>
              </a:lnSpc>
              <a:buNone/>
            </a:pPr>
            <a:r>
              <a:rPr lang="cs-CZ" sz="4800" dirty="0">
                <a:solidFill>
                  <a:schemeClr val="bg1"/>
                </a:solidFill>
                <a:effectLst>
                  <a:glow rad="101600">
                    <a:schemeClr val="tx1">
                      <a:alpha val="5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Minion Pro Med" panose="02040503050201020203" pitchFamily="18" charset="0"/>
                <a:cs typeface="GENISO" panose="02000400000000000000" pitchFamily="2" charset="0"/>
              </a:rPr>
              <a:t>a celé nitro mé jeho svatému jménu.</a:t>
            </a:r>
          </a:p>
        </p:txBody>
      </p:sp>
    </p:spTree>
    <p:extLst>
      <p:ext uri="{BB962C8B-B14F-4D97-AF65-F5344CB8AC3E}">
        <p14:creationId xmlns:p14="http://schemas.microsoft.com/office/powerpoint/2010/main" val="3241333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233918" y="857250"/>
            <a:ext cx="8665535" cy="5830630"/>
          </a:xfrm>
        </p:spPr>
        <p:txBody>
          <a:bodyPr>
            <a:normAutofit/>
          </a:bodyPr>
          <a:lstStyle/>
          <a:p>
            <a:pPr marL="0" indent="0" algn="ctr">
              <a:lnSpc>
                <a:spcPct val="150000"/>
              </a:lnSpc>
              <a:buNone/>
            </a:pPr>
            <a:r>
              <a:rPr lang="cs-CZ" sz="4400" dirty="0">
                <a:solidFill>
                  <a:schemeClr val="bg1"/>
                </a:solidFill>
                <a:effectLst>
                  <a:glow rad="101600">
                    <a:schemeClr val="tx1">
                      <a:alpha val="5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entury Gothic" panose="020B0502020202020204" pitchFamily="34" charset="0"/>
                <a:cs typeface="GENISO" panose="02000400000000000000" pitchFamily="2" charset="0"/>
              </a:rPr>
              <a:t>Do temnoty záříš nám,</a:t>
            </a:r>
          </a:p>
          <a:p>
            <a:pPr marL="0" indent="0" algn="ctr">
              <a:lnSpc>
                <a:spcPct val="150000"/>
              </a:lnSpc>
              <a:buNone/>
            </a:pPr>
            <a:r>
              <a:rPr lang="cs-CZ" sz="4400" dirty="0">
                <a:solidFill>
                  <a:schemeClr val="bg1"/>
                </a:solidFill>
                <a:effectLst>
                  <a:glow rad="101600">
                    <a:schemeClr val="tx1">
                      <a:alpha val="5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entury Gothic" panose="020B0502020202020204" pitchFamily="34" charset="0"/>
                <a:cs typeface="GENISO" panose="02000400000000000000" pitchFamily="2" charset="0"/>
              </a:rPr>
              <a:t>z popela nás pozvedáš.</a:t>
            </a:r>
          </a:p>
          <a:p>
            <a:pPr marL="0" indent="0" algn="ctr">
              <a:lnSpc>
                <a:spcPct val="150000"/>
              </a:lnSpc>
              <a:buNone/>
            </a:pPr>
            <a:r>
              <a:rPr lang="cs-CZ" sz="4400" dirty="0">
                <a:solidFill>
                  <a:schemeClr val="bg1"/>
                </a:solidFill>
                <a:effectLst>
                  <a:glow rad="101600">
                    <a:schemeClr val="tx1">
                      <a:alpha val="5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entury Gothic" panose="020B0502020202020204" pitchFamily="34" charset="0"/>
                <a:cs typeface="GENISO" panose="02000400000000000000" pitchFamily="2" charset="0"/>
              </a:rPr>
              <a:t>Není žádný jako Ty, </a:t>
            </a:r>
          </a:p>
          <a:p>
            <a:pPr marL="0" indent="0" algn="ctr">
              <a:lnSpc>
                <a:spcPct val="150000"/>
              </a:lnSpc>
              <a:buNone/>
            </a:pPr>
            <a:r>
              <a:rPr lang="cs-CZ" sz="7200" dirty="0">
                <a:solidFill>
                  <a:schemeClr val="bg1"/>
                </a:solidFill>
                <a:effectLst>
                  <a:glow rad="101600">
                    <a:schemeClr val="tx1">
                      <a:alpha val="5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entury Gothic" panose="020B0502020202020204" pitchFamily="34" charset="0"/>
                <a:cs typeface="GENISO" panose="02000400000000000000" pitchFamily="2" charset="0"/>
              </a:rPr>
              <a:t>Bůh náš.</a:t>
            </a:r>
          </a:p>
        </p:txBody>
      </p:sp>
    </p:spTree>
    <p:extLst>
      <p:ext uri="{BB962C8B-B14F-4D97-AF65-F5344CB8AC3E}">
        <p14:creationId xmlns:p14="http://schemas.microsoft.com/office/powerpoint/2010/main" val="938729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233918" y="287081"/>
            <a:ext cx="8665535" cy="6400799"/>
          </a:xfrm>
        </p:spPr>
        <p:txBody>
          <a:bodyPr>
            <a:normAutofit fontScale="62500" lnSpcReduction="20000"/>
          </a:bodyPr>
          <a:lstStyle/>
          <a:p>
            <a:pPr marL="0" indent="0" algn="ctr">
              <a:lnSpc>
                <a:spcPct val="150000"/>
              </a:lnSpc>
              <a:buNone/>
            </a:pPr>
            <a:r>
              <a:rPr lang="cs-CZ" sz="6600" dirty="0">
                <a:solidFill>
                  <a:schemeClr val="bg1"/>
                </a:solidFill>
                <a:effectLst>
                  <a:glow rad="101600">
                    <a:schemeClr val="tx1">
                      <a:alpha val="5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entury Gothic" panose="020B0502020202020204" pitchFamily="34" charset="0"/>
                <a:cs typeface="GENISO" panose="02000400000000000000" pitchFamily="2" charset="0"/>
              </a:rPr>
              <a:t>Větší je náš Bůh, </a:t>
            </a:r>
          </a:p>
          <a:p>
            <a:pPr marL="0" indent="0" algn="ctr">
              <a:lnSpc>
                <a:spcPct val="150000"/>
              </a:lnSpc>
              <a:buNone/>
            </a:pPr>
            <a:r>
              <a:rPr lang="cs-CZ" sz="6600" dirty="0">
                <a:solidFill>
                  <a:schemeClr val="bg1"/>
                </a:solidFill>
                <a:effectLst>
                  <a:glow rad="101600">
                    <a:schemeClr val="tx1">
                      <a:alpha val="5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entury Gothic" panose="020B0502020202020204" pitchFamily="34" charset="0"/>
                <a:cs typeface="GENISO" panose="02000400000000000000" pitchFamily="2" charset="0"/>
              </a:rPr>
              <a:t>nade vše silný,</a:t>
            </a:r>
          </a:p>
          <a:p>
            <a:pPr marL="0" indent="0" algn="ctr">
              <a:lnSpc>
                <a:spcPct val="150000"/>
              </a:lnSpc>
              <a:buNone/>
            </a:pPr>
            <a:r>
              <a:rPr lang="cs-CZ" sz="6600" dirty="0">
                <a:solidFill>
                  <a:schemeClr val="bg1"/>
                </a:solidFill>
                <a:effectLst>
                  <a:glow rad="101600">
                    <a:schemeClr val="tx1">
                      <a:alpha val="5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entury Gothic" panose="020B0502020202020204" pitchFamily="34" charset="0"/>
                <a:cs typeface="GENISO" panose="02000400000000000000" pitchFamily="2" charset="0"/>
              </a:rPr>
              <a:t>větší jsi, náš Bože, </a:t>
            </a:r>
          </a:p>
          <a:p>
            <a:pPr marL="0" indent="0" algn="ctr">
              <a:lnSpc>
                <a:spcPct val="150000"/>
              </a:lnSpc>
              <a:buNone/>
            </a:pPr>
            <a:r>
              <a:rPr lang="cs-CZ" sz="6600" dirty="0">
                <a:solidFill>
                  <a:schemeClr val="bg1"/>
                </a:solidFill>
                <a:effectLst>
                  <a:glow rad="101600">
                    <a:schemeClr val="tx1">
                      <a:alpha val="5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entury Gothic" panose="020B0502020202020204" pitchFamily="34" charset="0"/>
                <a:cs typeface="GENISO" panose="02000400000000000000" pitchFamily="2" charset="0"/>
              </a:rPr>
              <a:t>než-</a:t>
            </a:r>
            <a:r>
              <a:rPr lang="cs-CZ" sz="6600" dirty="0" err="1">
                <a:solidFill>
                  <a:schemeClr val="bg1"/>
                </a:solidFill>
                <a:effectLst>
                  <a:glow rad="101600">
                    <a:schemeClr val="tx1">
                      <a:alpha val="5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entury Gothic" panose="020B0502020202020204" pitchFamily="34" charset="0"/>
                <a:cs typeface="GENISO" panose="02000400000000000000" pitchFamily="2" charset="0"/>
              </a:rPr>
              <a:t>li</a:t>
            </a:r>
            <a:r>
              <a:rPr lang="cs-CZ" sz="6600" dirty="0">
                <a:solidFill>
                  <a:schemeClr val="bg1"/>
                </a:solidFill>
                <a:effectLst>
                  <a:glow rad="101600">
                    <a:schemeClr val="tx1">
                      <a:alpha val="5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entury Gothic" panose="020B0502020202020204" pitchFamily="34" charset="0"/>
                <a:cs typeface="GENISO" panose="02000400000000000000" pitchFamily="2" charset="0"/>
              </a:rPr>
              <a:t> kdo jiný.</a:t>
            </a:r>
          </a:p>
          <a:p>
            <a:pPr marL="0" indent="0" algn="ctr">
              <a:lnSpc>
                <a:spcPct val="150000"/>
              </a:lnSpc>
              <a:buNone/>
            </a:pPr>
            <a:r>
              <a:rPr lang="cs-CZ" sz="6600" dirty="0">
                <a:solidFill>
                  <a:schemeClr val="bg1"/>
                </a:solidFill>
                <a:effectLst>
                  <a:glow rad="101600">
                    <a:schemeClr val="tx1">
                      <a:alpha val="5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entury Gothic" panose="020B0502020202020204" pitchFamily="34" charset="0"/>
                <a:cs typeface="GENISO" panose="02000400000000000000" pitchFamily="2" charset="0"/>
              </a:rPr>
              <a:t>Uzdravitel náš s obrovskou mocí,</a:t>
            </a:r>
          </a:p>
          <a:p>
            <a:pPr marL="0" indent="0" algn="ctr">
              <a:lnSpc>
                <a:spcPct val="150000"/>
              </a:lnSpc>
              <a:buNone/>
            </a:pPr>
            <a:r>
              <a:rPr lang="cs-CZ" sz="11500" dirty="0">
                <a:solidFill>
                  <a:schemeClr val="bg1"/>
                </a:solidFill>
                <a:effectLst>
                  <a:glow rad="101600">
                    <a:schemeClr val="tx1">
                      <a:alpha val="5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entury Gothic" panose="020B0502020202020204" pitchFamily="34" charset="0"/>
                <a:cs typeface="GENISO" panose="02000400000000000000" pitchFamily="2" charset="0"/>
              </a:rPr>
              <a:t>náš BŮH, náš BŮH.</a:t>
            </a:r>
          </a:p>
        </p:txBody>
      </p:sp>
    </p:spTree>
    <p:extLst>
      <p:ext uri="{BB962C8B-B14F-4D97-AF65-F5344CB8AC3E}">
        <p14:creationId xmlns:p14="http://schemas.microsoft.com/office/powerpoint/2010/main" val="26834376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233918" y="685800"/>
            <a:ext cx="8665535" cy="6002080"/>
          </a:xfrm>
        </p:spPr>
        <p:txBody>
          <a:bodyPr>
            <a:normAutofit fontScale="77500" lnSpcReduction="20000"/>
          </a:bodyPr>
          <a:lstStyle/>
          <a:p>
            <a:pPr marL="0" indent="0" algn="ctr">
              <a:lnSpc>
                <a:spcPct val="170000"/>
              </a:lnSpc>
              <a:buNone/>
            </a:pPr>
            <a:r>
              <a:rPr lang="cs-CZ" sz="6600" dirty="0">
                <a:solidFill>
                  <a:schemeClr val="bg1"/>
                </a:solidFill>
                <a:effectLst>
                  <a:glow rad="101600">
                    <a:schemeClr val="tx1">
                      <a:alpha val="5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entury Gothic" panose="020B0502020202020204" pitchFamily="34" charset="0"/>
                <a:cs typeface="GENISO" panose="02000400000000000000" pitchFamily="2" charset="0"/>
              </a:rPr>
              <a:t>A když je náš Bůh s námi,</a:t>
            </a:r>
          </a:p>
          <a:p>
            <a:pPr marL="0" indent="0" algn="ctr">
              <a:lnSpc>
                <a:spcPct val="170000"/>
              </a:lnSpc>
              <a:buNone/>
            </a:pPr>
            <a:r>
              <a:rPr lang="cs-CZ" sz="6600" dirty="0">
                <a:solidFill>
                  <a:schemeClr val="bg1"/>
                </a:solidFill>
                <a:effectLst>
                  <a:glow rad="101600">
                    <a:schemeClr val="tx1">
                      <a:alpha val="5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entury Gothic" panose="020B0502020202020204" pitchFamily="34" charset="0"/>
                <a:cs typeface="GENISO" panose="02000400000000000000" pitchFamily="2" charset="0"/>
              </a:rPr>
              <a:t>kdo nám pak může bránit?</a:t>
            </a:r>
          </a:p>
          <a:p>
            <a:pPr marL="0" indent="0" algn="ctr">
              <a:lnSpc>
                <a:spcPct val="170000"/>
              </a:lnSpc>
              <a:buNone/>
            </a:pPr>
            <a:r>
              <a:rPr lang="cs-CZ" sz="6600" dirty="0">
                <a:solidFill>
                  <a:schemeClr val="bg1"/>
                </a:solidFill>
                <a:effectLst>
                  <a:glow rad="101600">
                    <a:schemeClr val="tx1">
                      <a:alpha val="5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entury Gothic" panose="020B0502020202020204" pitchFamily="34" charset="0"/>
                <a:cs typeface="GENISO" panose="02000400000000000000" pitchFamily="2" charset="0"/>
              </a:rPr>
              <a:t>A když je náš Bůh s námi,</a:t>
            </a:r>
          </a:p>
          <a:p>
            <a:pPr marL="0" indent="0" algn="ctr">
              <a:lnSpc>
                <a:spcPct val="170000"/>
              </a:lnSpc>
              <a:buNone/>
            </a:pPr>
            <a:r>
              <a:rPr lang="cs-CZ" sz="7700" dirty="0">
                <a:solidFill>
                  <a:schemeClr val="bg1"/>
                </a:solidFill>
                <a:effectLst>
                  <a:glow rad="101600">
                    <a:schemeClr val="tx1">
                      <a:alpha val="5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entury Gothic" panose="020B0502020202020204" pitchFamily="34" charset="0"/>
                <a:cs typeface="GENISO" panose="02000400000000000000" pitchFamily="2" charset="0"/>
              </a:rPr>
              <a:t>co může proti být?</a:t>
            </a:r>
          </a:p>
        </p:txBody>
      </p:sp>
    </p:spTree>
    <p:extLst>
      <p:ext uri="{BB962C8B-B14F-4D97-AF65-F5344CB8AC3E}">
        <p14:creationId xmlns:p14="http://schemas.microsoft.com/office/powerpoint/2010/main" val="23722287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233918" y="287081"/>
            <a:ext cx="8665535" cy="6400799"/>
          </a:xfrm>
        </p:spPr>
        <p:txBody>
          <a:bodyPr>
            <a:normAutofit fontScale="62500" lnSpcReduction="20000"/>
          </a:bodyPr>
          <a:lstStyle/>
          <a:p>
            <a:pPr marL="0" indent="0" algn="ctr">
              <a:lnSpc>
                <a:spcPct val="150000"/>
              </a:lnSpc>
              <a:buNone/>
            </a:pPr>
            <a:r>
              <a:rPr lang="cs-CZ" sz="6600" dirty="0">
                <a:solidFill>
                  <a:schemeClr val="bg1"/>
                </a:solidFill>
                <a:effectLst>
                  <a:glow rad="101600">
                    <a:schemeClr val="tx1">
                      <a:alpha val="5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entury Gothic" panose="020B0502020202020204" pitchFamily="34" charset="0"/>
                <a:cs typeface="GENISO" panose="02000400000000000000" pitchFamily="2" charset="0"/>
              </a:rPr>
              <a:t>Větší je náš Bůh, </a:t>
            </a:r>
          </a:p>
          <a:p>
            <a:pPr marL="0" indent="0" algn="ctr">
              <a:lnSpc>
                <a:spcPct val="150000"/>
              </a:lnSpc>
              <a:buNone/>
            </a:pPr>
            <a:r>
              <a:rPr lang="cs-CZ" sz="6600" dirty="0">
                <a:solidFill>
                  <a:schemeClr val="bg1"/>
                </a:solidFill>
                <a:effectLst>
                  <a:glow rad="101600">
                    <a:schemeClr val="tx1">
                      <a:alpha val="5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entury Gothic" panose="020B0502020202020204" pitchFamily="34" charset="0"/>
                <a:cs typeface="GENISO" panose="02000400000000000000" pitchFamily="2" charset="0"/>
              </a:rPr>
              <a:t>nade vše silný,</a:t>
            </a:r>
          </a:p>
          <a:p>
            <a:pPr marL="0" indent="0" algn="ctr">
              <a:lnSpc>
                <a:spcPct val="150000"/>
              </a:lnSpc>
              <a:buNone/>
            </a:pPr>
            <a:r>
              <a:rPr lang="cs-CZ" sz="6600" dirty="0">
                <a:solidFill>
                  <a:schemeClr val="bg1"/>
                </a:solidFill>
                <a:effectLst>
                  <a:glow rad="101600">
                    <a:schemeClr val="tx1">
                      <a:alpha val="5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entury Gothic" panose="020B0502020202020204" pitchFamily="34" charset="0"/>
                <a:cs typeface="GENISO" panose="02000400000000000000" pitchFamily="2" charset="0"/>
              </a:rPr>
              <a:t>větší jsi, náš Bože, </a:t>
            </a:r>
          </a:p>
          <a:p>
            <a:pPr marL="0" indent="0" algn="ctr">
              <a:lnSpc>
                <a:spcPct val="150000"/>
              </a:lnSpc>
              <a:buNone/>
            </a:pPr>
            <a:r>
              <a:rPr lang="cs-CZ" sz="6600" dirty="0">
                <a:solidFill>
                  <a:schemeClr val="bg1"/>
                </a:solidFill>
                <a:effectLst>
                  <a:glow rad="101600">
                    <a:schemeClr val="tx1">
                      <a:alpha val="5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entury Gothic" panose="020B0502020202020204" pitchFamily="34" charset="0"/>
                <a:cs typeface="GENISO" panose="02000400000000000000" pitchFamily="2" charset="0"/>
              </a:rPr>
              <a:t>než-</a:t>
            </a:r>
            <a:r>
              <a:rPr lang="cs-CZ" sz="6600" dirty="0" err="1">
                <a:solidFill>
                  <a:schemeClr val="bg1"/>
                </a:solidFill>
                <a:effectLst>
                  <a:glow rad="101600">
                    <a:schemeClr val="tx1">
                      <a:alpha val="5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entury Gothic" panose="020B0502020202020204" pitchFamily="34" charset="0"/>
                <a:cs typeface="GENISO" panose="02000400000000000000" pitchFamily="2" charset="0"/>
              </a:rPr>
              <a:t>li</a:t>
            </a:r>
            <a:r>
              <a:rPr lang="cs-CZ" sz="6600" dirty="0">
                <a:solidFill>
                  <a:schemeClr val="bg1"/>
                </a:solidFill>
                <a:effectLst>
                  <a:glow rad="101600">
                    <a:schemeClr val="tx1">
                      <a:alpha val="5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entury Gothic" panose="020B0502020202020204" pitchFamily="34" charset="0"/>
                <a:cs typeface="GENISO" panose="02000400000000000000" pitchFamily="2" charset="0"/>
              </a:rPr>
              <a:t> kdo jiný.</a:t>
            </a:r>
          </a:p>
          <a:p>
            <a:pPr marL="0" indent="0" algn="ctr">
              <a:lnSpc>
                <a:spcPct val="150000"/>
              </a:lnSpc>
              <a:buNone/>
            </a:pPr>
            <a:r>
              <a:rPr lang="cs-CZ" sz="6600" dirty="0">
                <a:solidFill>
                  <a:schemeClr val="bg1"/>
                </a:solidFill>
                <a:effectLst>
                  <a:glow rad="101600">
                    <a:schemeClr val="tx1">
                      <a:alpha val="5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entury Gothic" panose="020B0502020202020204" pitchFamily="34" charset="0"/>
                <a:cs typeface="GENISO" panose="02000400000000000000" pitchFamily="2" charset="0"/>
              </a:rPr>
              <a:t>Uzdravitel náš s obrovskou mocí,</a:t>
            </a:r>
          </a:p>
          <a:p>
            <a:pPr marL="0" indent="0" algn="ctr">
              <a:lnSpc>
                <a:spcPct val="150000"/>
              </a:lnSpc>
              <a:buNone/>
            </a:pPr>
            <a:r>
              <a:rPr lang="cs-CZ" sz="11500" dirty="0">
                <a:solidFill>
                  <a:schemeClr val="bg1"/>
                </a:solidFill>
                <a:effectLst>
                  <a:glow rad="101600">
                    <a:schemeClr val="tx1">
                      <a:alpha val="5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entury Gothic" panose="020B0502020202020204" pitchFamily="34" charset="0"/>
                <a:cs typeface="GENISO" panose="02000400000000000000" pitchFamily="2" charset="0"/>
              </a:rPr>
              <a:t>náš BŮH, náš BŮH.</a:t>
            </a:r>
          </a:p>
        </p:txBody>
      </p:sp>
    </p:spTree>
    <p:extLst>
      <p:ext uri="{BB962C8B-B14F-4D97-AF65-F5344CB8AC3E}">
        <p14:creationId xmlns:p14="http://schemas.microsoft.com/office/powerpoint/2010/main" val="29644446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233918" y="685800"/>
            <a:ext cx="8665535" cy="6002080"/>
          </a:xfrm>
        </p:spPr>
        <p:txBody>
          <a:bodyPr>
            <a:normAutofit fontScale="77500" lnSpcReduction="20000"/>
          </a:bodyPr>
          <a:lstStyle/>
          <a:p>
            <a:pPr marL="0" indent="0" algn="ctr">
              <a:lnSpc>
                <a:spcPct val="170000"/>
              </a:lnSpc>
              <a:buNone/>
            </a:pPr>
            <a:r>
              <a:rPr lang="cs-CZ" sz="6600" dirty="0">
                <a:solidFill>
                  <a:schemeClr val="bg1"/>
                </a:solidFill>
                <a:effectLst>
                  <a:glow rad="101600">
                    <a:schemeClr val="tx1">
                      <a:alpha val="5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entury Gothic" panose="020B0502020202020204" pitchFamily="34" charset="0"/>
                <a:cs typeface="GENISO" panose="02000400000000000000" pitchFamily="2" charset="0"/>
              </a:rPr>
              <a:t>A když je náš Bůh s námi,</a:t>
            </a:r>
          </a:p>
          <a:p>
            <a:pPr marL="0" indent="0" algn="ctr">
              <a:lnSpc>
                <a:spcPct val="170000"/>
              </a:lnSpc>
              <a:buNone/>
            </a:pPr>
            <a:r>
              <a:rPr lang="cs-CZ" sz="6600" dirty="0">
                <a:solidFill>
                  <a:schemeClr val="bg1"/>
                </a:solidFill>
                <a:effectLst>
                  <a:glow rad="101600">
                    <a:schemeClr val="tx1">
                      <a:alpha val="5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entury Gothic" panose="020B0502020202020204" pitchFamily="34" charset="0"/>
                <a:cs typeface="GENISO" panose="02000400000000000000" pitchFamily="2" charset="0"/>
              </a:rPr>
              <a:t>kdo nám pak může bránit?</a:t>
            </a:r>
          </a:p>
          <a:p>
            <a:pPr marL="0" indent="0" algn="ctr">
              <a:lnSpc>
                <a:spcPct val="170000"/>
              </a:lnSpc>
              <a:buNone/>
            </a:pPr>
            <a:r>
              <a:rPr lang="cs-CZ" sz="6600" dirty="0">
                <a:solidFill>
                  <a:schemeClr val="bg1"/>
                </a:solidFill>
                <a:effectLst>
                  <a:glow rad="101600">
                    <a:schemeClr val="tx1">
                      <a:alpha val="5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entury Gothic" panose="020B0502020202020204" pitchFamily="34" charset="0"/>
                <a:cs typeface="GENISO" panose="02000400000000000000" pitchFamily="2" charset="0"/>
              </a:rPr>
              <a:t>A když je náš Bůh s námi,</a:t>
            </a:r>
          </a:p>
          <a:p>
            <a:pPr marL="0" indent="0" algn="ctr">
              <a:lnSpc>
                <a:spcPct val="170000"/>
              </a:lnSpc>
              <a:buNone/>
            </a:pPr>
            <a:r>
              <a:rPr lang="cs-CZ" sz="7700" dirty="0">
                <a:solidFill>
                  <a:schemeClr val="bg1"/>
                </a:solidFill>
                <a:effectLst>
                  <a:glow rad="101600">
                    <a:schemeClr val="tx1">
                      <a:alpha val="5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entury Gothic" panose="020B0502020202020204" pitchFamily="34" charset="0"/>
                <a:cs typeface="GENISO" panose="02000400000000000000" pitchFamily="2" charset="0"/>
              </a:rPr>
              <a:t>co může proti být?</a:t>
            </a:r>
          </a:p>
        </p:txBody>
      </p:sp>
    </p:spTree>
    <p:extLst>
      <p:ext uri="{BB962C8B-B14F-4D97-AF65-F5344CB8AC3E}">
        <p14:creationId xmlns:p14="http://schemas.microsoft.com/office/powerpoint/2010/main" val="2662547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233918" y="287081"/>
            <a:ext cx="8665535" cy="6400799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lnSpc>
                <a:spcPct val="150000"/>
              </a:lnSpc>
              <a:buNone/>
            </a:pPr>
            <a:r>
              <a:rPr lang="cs-CZ" sz="4800" dirty="0">
                <a:solidFill>
                  <a:schemeClr val="bg1"/>
                </a:solidFill>
                <a:effectLst>
                  <a:glow rad="101600">
                    <a:schemeClr val="tx1">
                      <a:alpha val="5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Minion Pro Med" panose="02040503050201020203" pitchFamily="18" charset="0"/>
                <a:cs typeface="GENISO" panose="02000400000000000000" pitchFamily="2" charset="0"/>
              </a:rPr>
              <a:t>A nezapomínej na žádné jeho dobrodiní,</a:t>
            </a:r>
          </a:p>
          <a:p>
            <a:pPr marL="0" indent="0" algn="ctr">
              <a:lnSpc>
                <a:spcPct val="150000"/>
              </a:lnSpc>
              <a:buNone/>
            </a:pPr>
            <a:r>
              <a:rPr lang="cs-CZ" sz="4800" dirty="0">
                <a:solidFill>
                  <a:schemeClr val="bg1"/>
                </a:solidFill>
                <a:effectLst>
                  <a:glow rad="101600">
                    <a:schemeClr val="tx1">
                      <a:alpha val="5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Minion Pro Med" panose="02040503050201020203" pitchFamily="18" charset="0"/>
                <a:cs typeface="GENISO" panose="02000400000000000000" pitchFamily="2" charset="0"/>
              </a:rPr>
              <a:t>on ti všechny tvé nepravosti promíjí,</a:t>
            </a:r>
          </a:p>
          <a:p>
            <a:pPr marL="0" indent="0" algn="ctr">
              <a:lnSpc>
                <a:spcPct val="150000"/>
              </a:lnSpc>
              <a:buNone/>
            </a:pPr>
            <a:r>
              <a:rPr lang="cs-CZ" sz="4800" dirty="0">
                <a:solidFill>
                  <a:schemeClr val="bg1"/>
                </a:solidFill>
                <a:effectLst>
                  <a:glow rad="101600">
                    <a:schemeClr val="tx1">
                      <a:alpha val="5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Minion Pro Med" panose="02040503050201020203" pitchFamily="18" charset="0"/>
                <a:cs typeface="GENISO" panose="02000400000000000000" pitchFamily="2" charset="0"/>
              </a:rPr>
              <a:t>ze všech nemocí uzdravuje tělo tvé,</a:t>
            </a:r>
          </a:p>
          <a:p>
            <a:pPr marL="0" indent="0" algn="ctr">
              <a:lnSpc>
                <a:spcPct val="150000"/>
              </a:lnSpc>
              <a:buNone/>
            </a:pPr>
            <a:r>
              <a:rPr lang="cs-CZ" sz="4800" dirty="0">
                <a:solidFill>
                  <a:schemeClr val="bg1"/>
                </a:solidFill>
                <a:effectLst>
                  <a:glow rad="101600">
                    <a:schemeClr val="tx1">
                      <a:alpha val="5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Minion Pro Med" panose="02040503050201020203" pitchFamily="18" charset="0"/>
                <a:cs typeface="GENISO" panose="02000400000000000000" pitchFamily="2" charset="0"/>
              </a:rPr>
              <a:t>tebe korunuje svou milostí a slitováním.</a:t>
            </a:r>
            <a:endParaRPr lang="cs-CZ" sz="6600" dirty="0">
              <a:solidFill>
                <a:schemeClr val="bg1"/>
              </a:solidFill>
              <a:effectLst>
                <a:glow rad="101600">
                  <a:schemeClr val="tx1">
                    <a:alpha val="50000"/>
                  </a:scheme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Minion Pro Med" panose="02040503050201020203" pitchFamily="18" charset="0"/>
              <a:cs typeface="GENISO" panose="02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8850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Nepopsatelný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err="1"/>
              <a:t>Dostylizovat</a:t>
            </a:r>
            <a:r>
              <a:rPr lang="cs-CZ" dirty="0"/>
              <a:t> texty slok </a:t>
            </a:r>
          </a:p>
          <a:p>
            <a:pPr lvl="1"/>
            <a:r>
              <a:rPr lang="cs-CZ" dirty="0"/>
              <a:t>rozdělit každou sloku na dva slajdy?</a:t>
            </a:r>
          </a:p>
        </p:txBody>
      </p:sp>
    </p:spTree>
    <p:extLst>
      <p:ext uri="{BB962C8B-B14F-4D97-AF65-F5344CB8AC3E}">
        <p14:creationId xmlns:p14="http://schemas.microsoft.com/office/powerpoint/2010/main" val="6388745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233918" y="287081"/>
            <a:ext cx="8665535" cy="6400799"/>
          </a:xfrm>
        </p:spPr>
        <p:txBody>
          <a:bodyPr>
            <a:normAutofit fontScale="77500" lnSpcReduction="20000"/>
          </a:bodyPr>
          <a:lstStyle/>
          <a:p>
            <a:pPr marL="0" indent="0" algn="ctr">
              <a:lnSpc>
                <a:spcPct val="150000"/>
              </a:lnSpc>
              <a:buNone/>
            </a:pPr>
            <a:r>
              <a:rPr lang="cs-CZ" sz="4800" dirty="0">
                <a:solidFill>
                  <a:schemeClr val="bg1"/>
                </a:solidFill>
                <a:effectLst>
                  <a:glow rad="101600">
                    <a:schemeClr val="tx1">
                      <a:alpha val="5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Bookman Old Style" panose="02050604050505020204" pitchFamily="18" charset="0"/>
                <a:cs typeface="GENISO" panose="02000400000000000000" pitchFamily="2" charset="0"/>
              </a:rPr>
              <a:t>Z horských výšek po nejhlubší oceán</a:t>
            </a:r>
          </a:p>
          <a:p>
            <a:pPr marL="0" indent="0" algn="ctr">
              <a:lnSpc>
                <a:spcPct val="150000"/>
              </a:lnSpc>
              <a:buNone/>
            </a:pPr>
            <a:r>
              <a:rPr lang="cs-CZ" sz="4800" dirty="0">
                <a:solidFill>
                  <a:schemeClr val="bg1"/>
                </a:solidFill>
                <a:effectLst>
                  <a:glow rad="101600">
                    <a:schemeClr val="tx1">
                      <a:alpha val="5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Bookman Old Style" panose="02050604050505020204" pitchFamily="18" charset="0"/>
                <a:cs typeface="GENISO" panose="02000400000000000000" pitchFamily="2" charset="0"/>
              </a:rPr>
              <a:t>stvoření odhaluje nám Tvůj majestát</a:t>
            </a:r>
          </a:p>
          <a:p>
            <a:pPr marL="0" indent="0" algn="ctr">
              <a:lnSpc>
                <a:spcPct val="150000"/>
              </a:lnSpc>
              <a:buNone/>
            </a:pPr>
            <a:r>
              <a:rPr lang="cs-CZ" sz="4800" dirty="0">
                <a:solidFill>
                  <a:schemeClr val="bg1"/>
                </a:solidFill>
                <a:effectLst>
                  <a:glow rad="101600">
                    <a:schemeClr val="tx1">
                      <a:alpha val="5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Bookman Old Style" panose="02050604050505020204" pitchFamily="18" charset="0"/>
                <a:cs typeface="GENISO" panose="02000400000000000000" pitchFamily="2" charset="0"/>
              </a:rPr>
              <a:t>Od barev podzimních po vůni jarních dní,</a:t>
            </a:r>
          </a:p>
          <a:p>
            <a:pPr marL="0" indent="0" algn="ctr">
              <a:lnSpc>
                <a:spcPct val="150000"/>
              </a:lnSpc>
              <a:buNone/>
            </a:pPr>
            <a:r>
              <a:rPr lang="cs-CZ" sz="4800" dirty="0">
                <a:solidFill>
                  <a:schemeClr val="bg1"/>
                </a:solidFill>
                <a:effectLst>
                  <a:glow rad="101600">
                    <a:schemeClr val="tx1">
                      <a:alpha val="5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Bookman Old Style" panose="02050604050505020204" pitchFamily="18" charset="0"/>
                <a:cs typeface="GENISO" panose="02000400000000000000" pitchFamily="2" charset="0"/>
              </a:rPr>
              <a:t>od každého tvora Ti jedinečná píseň zní,</a:t>
            </a:r>
          </a:p>
          <a:p>
            <a:pPr marL="0" indent="0" algn="ctr">
              <a:lnSpc>
                <a:spcPct val="150000"/>
              </a:lnSpc>
              <a:buNone/>
            </a:pPr>
            <a:r>
              <a:rPr lang="cs-CZ" sz="4800" dirty="0">
                <a:solidFill>
                  <a:schemeClr val="bg1"/>
                </a:solidFill>
                <a:effectLst>
                  <a:glow rad="101600">
                    <a:schemeClr val="tx1">
                      <a:alpha val="5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Bookman Old Style" panose="02050604050505020204" pitchFamily="18" charset="0"/>
                <a:cs typeface="GENISO" panose="02000400000000000000" pitchFamily="2" charset="0"/>
              </a:rPr>
              <a:t>každý zpívá:</a:t>
            </a:r>
            <a:endParaRPr lang="cs-CZ" sz="6600" dirty="0">
              <a:solidFill>
                <a:schemeClr val="bg1"/>
              </a:solidFill>
              <a:effectLst>
                <a:glow rad="101600">
                  <a:schemeClr val="tx1">
                    <a:alpha val="50000"/>
                  </a:scheme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Bookman Old Style" panose="02050604050505020204" pitchFamily="18" charset="0"/>
              <a:cs typeface="GENISO" panose="02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32368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233918" y="287081"/>
            <a:ext cx="8665535" cy="6400799"/>
          </a:xfrm>
        </p:spPr>
        <p:txBody>
          <a:bodyPr>
            <a:normAutofit lnSpcReduction="10000"/>
          </a:bodyPr>
          <a:lstStyle/>
          <a:p>
            <a:pPr marL="0" indent="0" algn="ctr">
              <a:lnSpc>
                <a:spcPct val="150000"/>
              </a:lnSpc>
              <a:buNone/>
            </a:pPr>
            <a:r>
              <a:rPr lang="cs-CZ" sz="4400" dirty="0">
                <a:solidFill>
                  <a:schemeClr val="bg1"/>
                </a:solidFill>
                <a:effectLst>
                  <a:glow rad="101600">
                    <a:schemeClr val="tx1">
                      <a:alpha val="5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Bookman Old Style" panose="02050604050505020204" pitchFamily="18" charset="0"/>
                <a:cs typeface="GENISO" panose="02000400000000000000" pitchFamily="2" charset="0"/>
              </a:rPr>
              <a:t>Nepopsatelný, nezměřitelný,</a:t>
            </a:r>
          </a:p>
          <a:p>
            <a:pPr marL="0" indent="0" algn="ctr">
              <a:lnSpc>
                <a:spcPct val="150000"/>
              </a:lnSpc>
              <a:buNone/>
            </a:pPr>
            <a:r>
              <a:rPr lang="cs-CZ" sz="4400" dirty="0">
                <a:solidFill>
                  <a:schemeClr val="bg1"/>
                </a:solidFill>
                <a:effectLst>
                  <a:glow rad="101600">
                    <a:schemeClr val="tx1">
                      <a:alpha val="5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Bookman Old Style" panose="02050604050505020204" pitchFamily="18" charset="0"/>
                <a:cs typeface="GENISO" panose="02000400000000000000" pitchFamily="2" charset="0"/>
              </a:rPr>
              <a:t>hvězdy jsi umístil v nebi a jménem je znáš.</a:t>
            </a:r>
          </a:p>
          <a:p>
            <a:pPr marL="0" indent="0" algn="ctr">
              <a:lnSpc>
                <a:spcPct val="150000"/>
              </a:lnSpc>
              <a:buNone/>
            </a:pPr>
            <a:r>
              <a:rPr lang="cs-CZ" sz="4400" dirty="0">
                <a:solidFill>
                  <a:schemeClr val="bg1"/>
                </a:solidFill>
                <a:effectLst>
                  <a:glow rad="101600">
                    <a:schemeClr val="tx1">
                      <a:alpha val="5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Bookman Old Style" panose="02050604050505020204" pitchFamily="18" charset="0"/>
                <a:cs typeface="GENISO" panose="02000400000000000000" pitchFamily="2" charset="0"/>
              </a:rPr>
              <a:t>Ty jsi tak úžasný</a:t>
            </a:r>
          </a:p>
          <a:p>
            <a:pPr marL="0" indent="0" algn="ctr">
              <a:lnSpc>
                <a:spcPct val="150000"/>
              </a:lnSpc>
              <a:buNone/>
            </a:pPr>
            <a:r>
              <a:rPr lang="cs-CZ" sz="9600" dirty="0">
                <a:solidFill>
                  <a:schemeClr val="bg1"/>
                </a:solidFill>
                <a:effectLst>
                  <a:glow rad="101600">
                    <a:schemeClr val="tx1">
                      <a:alpha val="5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Bookman Old Style" panose="02050604050505020204" pitchFamily="18" charset="0"/>
                <a:cs typeface="GENISO" panose="02000400000000000000" pitchFamily="2" charset="0"/>
              </a:rPr>
              <a:t>BŮH</a:t>
            </a:r>
          </a:p>
        </p:txBody>
      </p:sp>
    </p:spTree>
    <p:extLst>
      <p:ext uri="{BB962C8B-B14F-4D97-AF65-F5344CB8AC3E}">
        <p14:creationId xmlns:p14="http://schemas.microsoft.com/office/powerpoint/2010/main" val="3772067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233918" y="287081"/>
            <a:ext cx="8665535" cy="6400799"/>
          </a:xfrm>
        </p:spPr>
        <p:txBody>
          <a:bodyPr>
            <a:normAutofit lnSpcReduction="10000"/>
          </a:bodyPr>
          <a:lstStyle/>
          <a:p>
            <a:pPr marL="0" indent="0" algn="ctr">
              <a:lnSpc>
                <a:spcPct val="150000"/>
              </a:lnSpc>
              <a:buNone/>
            </a:pPr>
            <a:r>
              <a:rPr lang="cs-CZ" sz="4400" dirty="0">
                <a:solidFill>
                  <a:schemeClr val="bg1"/>
                </a:solidFill>
                <a:effectLst>
                  <a:glow rad="101600">
                    <a:schemeClr val="tx1">
                      <a:alpha val="5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Bookman Old Style" panose="02050604050505020204" pitchFamily="18" charset="0"/>
                <a:cs typeface="GENISO" panose="02000400000000000000" pitchFamily="2" charset="0"/>
              </a:rPr>
              <a:t>Bůh všemocný, nezkrotitelný,</a:t>
            </a:r>
          </a:p>
          <a:p>
            <a:pPr marL="0" indent="0" algn="ctr">
              <a:lnSpc>
                <a:spcPct val="150000"/>
              </a:lnSpc>
              <a:buNone/>
            </a:pPr>
            <a:r>
              <a:rPr lang="cs-CZ" sz="4400" dirty="0">
                <a:solidFill>
                  <a:schemeClr val="bg1"/>
                </a:solidFill>
                <a:effectLst>
                  <a:glow rad="101600">
                    <a:schemeClr val="tx1">
                      <a:alpha val="5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Bookman Old Style" panose="02050604050505020204" pitchFamily="18" charset="0"/>
                <a:cs typeface="GENISO" panose="02000400000000000000" pitchFamily="2" charset="0"/>
              </a:rPr>
              <a:t>Před Tebou v údivu na kolenou vyznávám:</a:t>
            </a:r>
          </a:p>
          <a:p>
            <a:pPr marL="0" indent="0" algn="ctr">
              <a:lnSpc>
                <a:spcPct val="150000"/>
              </a:lnSpc>
              <a:buNone/>
            </a:pPr>
            <a:r>
              <a:rPr lang="cs-CZ" sz="4400" dirty="0">
                <a:solidFill>
                  <a:schemeClr val="bg1"/>
                </a:solidFill>
                <a:effectLst>
                  <a:glow rad="101600">
                    <a:schemeClr val="tx1">
                      <a:alpha val="5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Bookman Old Style" panose="02050604050505020204" pitchFamily="18" charset="0"/>
                <a:cs typeface="GENISO" panose="02000400000000000000" pitchFamily="2" charset="0"/>
              </a:rPr>
              <a:t>Ty jsi tak úžasný</a:t>
            </a:r>
          </a:p>
          <a:p>
            <a:pPr marL="0" indent="0" algn="ctr">
              <a:lnSpc>
                <a:spcPct val="150000"/>
              </a:lnSpc>
              <a:buNone/>
            </a:pPr>
            <a:r>
              <a:rPr lang="cs-CZ" sz="9600" dirty="0">
                <a:solidFill>
                  <a:schemeClr val="bg1"/>
                </a:solidFill>
                <a:effectLst>
                  <a:glow rad="101600">
                    <a:schemeClr val="tx1">
                      <a:alpha val="5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Bookman Old Style" panose="02050604050505020204" pitchFamily="18" charset="0"/>
                <a:cs typeface="GENISO" panose="02000400000000000000" pitchFamily="2" charset="0"/>
              </a:rPr>
              <a:t>BŮH</a:t>
            </a:r>
          </a:p>
        </p:txBody>
      </p:sp>
    </p:spTree>
    <p:extLst>
      <p:ext uri="{BB962C8B-B14F-4D97-AF65-F5344CB8AC3E}">
        <p14:creationId xmlns:p14="http://schemas.microsoft.com/office/powerpoint/2010/main" val="3331013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233918" y="287081"/>
            <a:ext cx="8665535" cy="6400799"/>
          </a:xfrm>
        </p:spPr>
        <p:txBody>
          <a:bodyPr>
            <a:normAutofit fontScale="62500" lnSpcReduction="20000"/>
          </a:bodyPr>
          <a:lstStyle/>
          <a:p>
            <a:pPr marL="0" indent="0" algn="ctr">
              <a:lnSpc>
                <a:spcPct val="150000"/>
              </a:lnSpc>
              <a:buNone/>
            </a:pPr>
            <a:r>
              <a:rPr lang="cs-CZ" sz="4800" dirty="0">
                <a:solidFill>
                  <a:schemeClr val="bg1"/>
                </a:solidFill>
                <a:effectLst>
                  <a:glow rad="101600">
                    <a:schemeClr val="tx1">
                      <a:alpha val="5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Bookman Old Style" panose="02050604050505020204" pitchFamily="18" charset="0"/>
                <a:cs typeface="GENISO" panose="02000400000000000000" pitchFamily="2" charset="0"/>
              </a:rPr>
              <a:t>Kdo říká za bouřky bleskům kam mají jít?</a:t>
            </a:r>
          </a:p>
          <a:p>
            <a:pPr marL="0" indent="0" algn="ctr">
              <a:lnSpc>
                <a:spcPct val="150000"/>
              </a:lnSpc>
              <a:buNone/>
            </a:pPr>
            <a:r>
              <a:rPr lang="cs-CZ" sz="4800" dirty="0">
                <a:solidFill>
                  <a:schemeClr val="bg1"/>
                </a:solidFill>
                <a:effectLst>
                  <a:glow rad="101600">
                    <a:schemeClr val="tx1">
                      <a:alpha val="5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Bookman Old Style" panose="02050604050505020204" pitchFamily="18" charset="0"/>
                <a:cs typeface="GENISO" panose="02000400000000000000" pitchFamily="2" charset="0"/>
              </a:rPr>
              <a:t>Kdo viděl v nebeských sýpkách ukrytý sníh?</a:t>
            </a:r>
          </a:p>
          <a:p>
            <a:pPr marL="0" indent="0" algn="ctr">
              <a:lnSpc>
                <a:spcPct val="150000"/>
              </a:lnSpc>
              <a:buNone/>
            </a:pPr>
            <a:r>
              <a:rPr lang="cs-CZ" sz="4800" dirty="0">
                <a:solidFill>
                  <a:schemeClr val="bg1"/>
                </a:solidFill>
                <a:effectLst>
                  <a:glow rad="101600">
                    <a:schemeClr val="tx1">
                      <a:alpha val="5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Bookman Old Style" panose="02050604050505020204" pitchFamily="18" charset="0"/>
                <a:cs typeface="GENISO" panose="02000400000000000000" pitchFamily="2" charset="0"/>
              </a:rPr>
              <a:t>Kdo slunce zažehnul, dává mu sílu dál hřát,</a:t>
            </a:r>
          </a:p>
          <a:p>
            <a:pPr marL="0" indent="0" algn="ctr">
              <a:lnSpc>
                <a:spcPct val="150000"/>
              </a:lnSpc>
              <a:buNone/>
            </a:pPr>
            <a:r>
              <a:rPr lang="cs-CZ" sz="4800" dirty="0">
                <a:solidFill>
                  <a:schemeClr val="bg1"/>
                </a:solidFill>
                <a:effectLst>
                  <a:glow rad="101600">
                    <a:schemeClr val="tx1">
                      <a:alpha val="5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Bookman Old Style" panose="02050604050505020204" pitchFamily="18" charset="0"/>
                <a:cs typeface="GENISO" panose="02000400000000000000" pitchFamily="2" charset="0"/>
              </a:rPr>
              <a:t>v noci je skrývá a dává nám klidně spát?</a:t>
            </a:r>
          </a:p>
          <a:p>
            <a:pPr marL="0" indent="0" algn="ctr">
              <a:lnSpc>
                <a:spcPct val="150000"/>
              </a:lnSpc>
              <a:buNone/>
            </a:pPr>
            <a:r>
              <a:rPr lang="cs-CZ" sz="4800" dirty="0">
                <a:solidFill>
                  <a:schemeClr val="bg1"/>
                </a:solidFill>
                <a:effectLst>
                  <a:glow rad="101600">
                    <a:schemeClr val="tx1">
                      <a:alpha val="5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Bookman Old Style" panose="02050604050505020204" pitchFamily="18" charset="0"/>
                <a:cs typeface="GENISO" panose="02000400000000000000" pitchFamily="2" charset="0"/>
              </a:rPr>
              <a:t>Kdo chápat může?</a:t>
            </a:r>
            <a:endParaRPr lang="cs-CZ" sz="6600" dirty="0">
              <a:solidFill>
                <a:schemeClr val="bg1"/>
              </a:solidFill>
              <a:effectLst>
                <a:glow rad="101600">
                  <a:schemeClr val="tx1">
                    <a:alpha val="50000"/>
                  </a:scheme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Bookman Old Style" panose="02050604050505020204" pitchFamily="18" charset="0"/>
              <a:cs typeface="GENISO" panose="02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23263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233918" y="287081"/>
            <a:ext cx="8665535" cy="6400799"/>
          </a:xfrm>
        </p:spPr>
        <p:txBody>
          <a:bodyPr>
            <a:normAutofit lnSpcReduction="10000"/>
          </a:bodyPr>
          <a:lstStyle/>
          <a:p>
            <a:pPr marL="0" indent="0" algn="ctr">
              <a:lnSpc>
                <a:spcPct val="150000"/>
              </a:lnSpc>
              <a:buNone/>
            </a:pPr>
            <a:r>
              <a:rPr lang="cs-CZ" sz="4400" dirty="0">
                <a:solidFill>
                  <a:schemeClr val="bg1"/>
                </a:solidFill>
                <a:effectLst>
                  <a:glow rad="101600">
                    <a:schemeClr val="tx1">
                      <a:alpha val="5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Bookman Old Style" panose="02050604050505020204" pitchFamily="18" charset="0"/>
                <a:cs typeface="GENISO" panose="02000400000000000000" pitchFamily="2" charset="0"/>
              </a:rPr>
              <a:t>Nepopsatelný, nezměřitelný,</a:t>
            </a:r>
          </a:p>
          <a:p>
            <a:pPr marL="0" indent="0" algn="ctr">
              <a:lnSpc>
                <a:spcPct val="150000"/>
              </a:lnSpc>
              <a:buNone/>
            </a:pPr>
            <a:r>
              <a:rPr lang="cs-CZ" sz="4400" dirty="0">
                <a:solidFill>
                  <a:schemeClr val="bg1"/>
                </a:solidFill>
                <a:effectLst>
                  <a:glow rad="101600">
                    <a:schemeClr val="tx1">
                      <a:alpha val="5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Bookman Old Style" panose="02050604050505020204" pitchFamily="18" charset="0"/>
                <a:cs typeface="GENISO" panose="02000400000000000000" pitchFamily="2" charset="0"/>
              </a:rPr>
              <a:t>hvězdy jsi umístil v nebi a jménem je znáš.</a:t>
            </a:r>
          </a:p>
          <a:p>
            <a:pPr marL="0" indent="0" algn="ctr">
              <a:lnSpc>
                <a:spcPct val="150000"/>
              </a:lnSpc>
              <a:buNone/>
            </a:pPr>
            <a:r>
              <a:rPr lang="cs-CZ" sz="4400" dirty="0">
                <a:solidFill>
                  <a:schemeClr val="bg1"/>
                </a:solidFill>
                <a:effectLst>
                  <a:glow rad="101600">
                    <a:schemeClr val="tx1">
                      <a:alpha val="5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Bookman Old Style" panose="02050604050505020204" pitchFamily="18" charset="0"/>
                <a:cs typeface="GENISO" panose="02000400000000000000" pitchFamily="2" charset="0"/>
              </a:rPr>
              <a:t>Ty jsi tak úžasný</a:t>
            </a:r>
          </a:p>
          <a:p>
            <a:pPr marL="0" indent="0" algn="ctr">
              <a:lnSpc>
                <a:spcPct val="150000"/>
              </a:lnSpc>
              <a:buNone/>
            </a:pPr>
            <a:r>
              <a:rPr lang="cs-CZ" sz="9600" dirty="0">
                <a:solidFill>
                  <a:schemeClr val="bg1"/>
                </a:solidFill>
                <a:effectLst>
                  <a:glow rad="101600">
                    <a:schemeClr val="tx1">
                      <a:alpha val="5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Bookman Old Style" panose="02050604050505020204" pitchFamily="18" charset="0"/>
                <a:cs typeface="GENISO" panose="02000400000000000000" pitchFamily="2" charset="0"/>
              </a:rPr>
              <a:t>BŮH</a:t>
            </a:r>
          </a:p>
        </p:txBody>
      </p:sp>
    </p:spTree>
    <p:extLst>
      <p:ext uri="{BB962C8B-B14F-4D97-AF65-F5344CB8AC3E}">
        <p14:creationId xmlns:p14="http://schemas.microsoft.com/office/powerpoint/2010/main" val="27804581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Motiv Office">
  <a:themeElements>
    <a:clrScheme name="Motiv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Motiv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tiv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Motiv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84</TotalTime>
  <Words>504</Words>
  <Application>Microsoft Office PowerPoint</Application>
  <PresentationFormat>Předvádění na obrazovce (4:3)</PresentationFormat>
  <Paragraphs>119</Paragraphs>
  <Slides>24</Slides>
  <Notes>22</Notes>
  <HiddenSlides>0</HiddenSlides>
  <MMClips>0</MMClips>
  <ScaleCrop>false</ScaleCrop>
  <HeadingPairs>
    <vt:vector size="6" baseType="variant">
      <vt:variant>
        <vt:lpstr>Použitá písma</vt:lpstr>
      </vt:variant>
      <vt:variant>
        <vt:i4>7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24</vt:i4>
      </vt:variant>
    </vt:vector>
  </HeadingPairs>
  <TitlesOfParts>
    <vt:vector size="32" baseType="lpstr">
      <vt:lpstr>Arial</vt:lpstr>
      <vt:lpstr>Bookman Old Style</vt:lpstr>
      <vt:lpstr>Calibri</vt:lpstr>
      <vt:lpstr>Calibri Light</vt:lpstr>
      <vt:lpstr>Century Gothic</vt:lpstr>
      <vt:lpstr>GENISO</vt:lpstr>
      <vt:lpstr>Minion Pro Med</vt:lpstr>
      <vt:lpstr>Motiv Office</vt:lpstr>
      <vt:lpstr>Dobrořeč duše má</vt:lpstr>
      <vt:lpstr>Prezentace aplikace PowerPoint</vt:lpstr>
      <vt:lpstr>Prezentace aplikace PowerPoint</vt:lpstr>
      <vt:lpstr>Nepopsatelný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Větší je náš Bůh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Michal Cupák</dc:creator>
  <cp:lastModifiedBy>Michal Cupák</cp:lastModifiedBy>
  <cp:revision>6</cp:revision>
  <dcterms:created xsi:type="dcterms:W3CDTF">2017-03-15T07:43:57Z</dcterms:created>
  <dcterms:modified xsi:type="dcterms:W3CDTF">2017-03-15T09:07:59Z</dcterms:modified>
</cp:coreProperties>
</file>